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AAFB2-D918-4E15-BD5A-A480F5AC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A3B8BE-360D-4D42-AAD9-66D5A45A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CCD2-58B4-4D9D-82F5-25F5407C0B9F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976D2F-B9AC-41D4-A3B7-5424C9AA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DF2F68-0E20-4E59-8C85-C252F38A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6912-A422-41FD-B4A5-AA980DA38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11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FBBDD3-3D2B-4532-91F3-DEEDEA4F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13EA2E-633E-4CCC-93FC-E6A3FADB6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9BFC9-87AC-4741-B3A2-4A4F57B59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9CCD2-58B4-4D9D-82F5-25F5407C0B9F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EE945-ECAD-445F-8BED-0E0A49E0A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A85EB-8896-4C1B-A5B6-480B103BA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46912-A422-41FD-B4A5-AA980DA385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66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E77130-BB94-4998-A723-FF4CC920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AE02C6-0009-44DB-AB0B-AB1530A326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9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93BB97-09A1-4D49-BF30-48F6776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5DD3DD-3966-44D6-8BFD-0C155F883B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6870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17265D-5929-4F67-A6C4-4CCD9F85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3C29B-6986-4C29-8DC7-0463E7D2AB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020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35E677-9089-4D68-B99F-1FD87267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类中其他常用方法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BA2A18-7CD5-4CAE-A194-7CE52FA2DA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5809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4F5A6C-F470-42A4-8506-9264422E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类中常用方法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4C94B5-A418-45B9-AA80-BFDE053E23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8034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260DA8-0BDA-451E-B3FC-13D2EF27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类中常用方法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68D8A8-FDF0-447D-9553-511660B149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273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4A6DF8-DA3F-493B-A8D1-DDE5876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类中常用方法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5CA5DA-7B06-4205-B39B-B8764D2557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88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04D298-3644-43DB-8C1B-5402A2B9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正则表达式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889C1-A0FE-48B4-8B07-1F8120D787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8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F3D9E8-6AF1-42E5-A540-60D29097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表示匹配次数的元字符（</a:t>
            </a:r>
            <a:r>
              <a:rPr lang="en-US" altLang="zh-CN" sz="2800"/>
              <a:t>6</a:t>
            </a:r>
            <a:r>
              <a:rPr lang="zh-CN" altLang="en-US" sz="2800"/>
              <a:t>种）</a:t>
            </a:r>
            <a:br>
              <a:rPr lang="en-US" altLang="zh-CN" sz="2800"/>
            </a:br>
            <a:r>
              <a:rPr lang="zh-CN" altLang="en-US" sz="2000"/>
              <a:t>匹配次数的</a:t>
            </a:r>
            <a:r>
              <a:rPr lang="en-US" altLang="zh-CN" sz="2000"/>
              <a:t>6</a:t>
            </a:r>
            <a:r>
              <a:rPr lang="zh-CN" altLang="en-US" sz="2000"/>
              <a:t>种元字符：</a:t>
            </a:r>
            <a:r>
              <a:rPr lang="en-US" altLang="zh-CN" sz="2000"/>
              <a:t>*</a:t>
            </a:r>
            <a:r>
              <a:rPr lang="zh-CN" altLang="en-US" sz="2000"/>
              <a:t>、？、</a:t>
            </a:r>
            <a:r>
              <a:rPr lang="en-US" altLang="zh-CN" sz="2000"/>
              <a:t>+</a:t>
            </a:r>
            <a:r>
              <a:rPr lang="zh-CN" altLang="en-US" sz="2000"/>
              <a:t>、</a:t>
            </a:r>
            <a:r>
              <a:rPr lang="en-US" altLang="zh-CN" sz="2000"/>
              <a:t>{n}</a:t>
            </a:r>
            <a:r>
              <a:rPr lang="zh-CN" altLang="en-US" sz="2000"/>
              <a:t>、</a:t>
            </a:r>
            <a:r>
              <a:rPr lang="en-US" altLang="zh-CN" sz="2000"/>
              <a:t>{n,}</a:t>
            </a:r>
            <a:r>
              <a:rPr lang="zh-CN" altLang="en-US" sz="2000"/>
              <a:t>、</a:t>
            </a:r>
            <a:r>
              <a:rPr lang="en-US" altLang="zh-CN" sz="2000"/>
              <a:t>{n,m}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40392-4AA0-4584-ABEB-5B034212CE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2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5E155B-275E-41B7-BB86-9BE64103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其他常用特殊字符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7314E2-FC89-4C15-BD62-E4CF110AC6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02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166D4A-E888-44BB-A6B7-879C1B7F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BEA77-0CCD-4323-AA10-5106836AFF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093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CA05D6-FB53-4412-BAFD-C72B7C4C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7BBCF7-7779-4FD9-A09A-7A7EDE3CD1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48289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5C339B-A07A-4B25-B751-3F911E45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3EE541-75A6-4C23-AF52-CAF1CFFC8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43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0425F8-0115-4138-A2A4-99D93F14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3E4821-9564-4B18-92B3-857C51A95D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0A5B19-052C-41B1-B41A-3A46879A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D5C08F-9FF6-4432-9F85-D3C6549B5B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7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A00850-D748-4294-8274-B590DB17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把钱的单位换成“块”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C54949-F2A4-4776-BCF8-ABA444E65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737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C1624F-3581-4F7F-9B62-3A39285F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D8AEC6-68F2-4FAB-94D8-4B5B0BD741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4880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E130ED-383E-4640-8B07-5EB99B2E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AC929C-8902-418C-8385-17CBA52BAE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00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F7B32F-2C7C-499B-B537-B84049F5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对比相同功能的类（了解）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7786F0-85D6-4834-9B39-7F8460647B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26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97DDCA-4B89-4FE4-8030-7C3139C4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D7C045-2703-4BE8-B1B5-2C5F87C469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66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671FCA-862E-490B-BF6C-AF9EFBBF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2ED508-01E1-47E9-AB73-1D86207A92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90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311A94-8EDA-4B4B-B682-5DFC1DBE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2B629D-50FF-4864-84AA-E9FB275140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0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CBA50C-1D86-407C-9A78-F547A0A4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2</a:t>
            </a:r>
            <a:r>
              <a:rPr lang="zh-CN" altLang="en-US" sz="3200"/>
              <a:t>、</a:t>
            </a:r>
            <a:r>
              <a:rPr lang="en-US" altLang="zh-CN" sz="3200"/>
              <a:t>String  StringBuffer  StringBuilder 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040FC2-630E-44C8-A553-2617ECAB8D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1406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CEC310-45B9-419A-AC00-11908ABE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常用类</a:t>
            </a:r>
            <a:r>
              <a:rPr lang="en-US" altLang="zh-CN"/>
              <a:t> (java.lang</a:t>
            </a:r>
            <a:r>
              <a:rPr lang="zh-CN" altLang="en-US"/>
              <a:t>包）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173AA7-2A60-435C-ADC6-0EB55E6014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3400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447C8D-CD1F-4C62-A508-D95925AD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6.3 java.util.*,  java.text.*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B30A1D-8083-4998-B07F-9819F1C270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8391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FEA627-724A-4F84-B582-3C603DF4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45C2A3-DE81-40B5-915E-0676FB0E81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94901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AF25B1-317F-4D43-B546-941DE742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7E9068-A7F9-4A1A-A2CE-2E7BB1648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37261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10A6A2-0CEE-4845-9CD2-97200502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04BE6C-EA9C-4454-92EE-6C9F83E58C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5786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4315CA-DBA2-4E57-B7CB-14BCA368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学习</a:t>
            </a:r>
            <a:r>
              <a:rPr lang="en-US" altLang="zh-CN"/>
              <a:t>API</a:t>
            </a:r>
            <a:r>
              <a:rPr lang="zh-CN" altLang="en-US"/>
              <a:t>的方法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8FF4D-2979-46A4-9F97-4714356C06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3185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B71226-0230-46A5-9058-BCA1BEBE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StringBuffer</a:t>
            </a:r>
            <a:r>
              <a:rPr lang="zh-CN" altLang="en-US"/>
              <a:t>，</a:t>
            </a:r>
            <a:r>
              <a:rPr lang="en-US" altLang="zh-CN"/>
              <a:t> StringBuilder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919BCA-FDB5-4CAA-9655-6FB26DBADB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998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7FF9C6-7D08-4CCF-A2B0-C8794925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44A2E2-AE7B-498C-ABC5-4A194A4389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2387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71AA54-BD54-40A8-8B2F-FB36ABF0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3BEEC9-78E8-4377-B53B-19DC40D071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7103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F4A428-7E13-4FB9-A8FB-60FA0915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28A1E-A41A-40A3-971F-CF483480F8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294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795177-118E-4AFC-B7F4-6CAD4694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String</a:t>
            </a:r>
            <a:r>
              <a:rPr lang="zh-CN" altLang="en-US"/>
              <a:t>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A9BA24-0774-4D2E-BE8A-1B7AE64035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663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FB97E6-46F9-4016-972D-DFEB5C12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D92442-48A9-4B35-9613-BB3CBD6E47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全屏显示(4:3)</PresentationFormat>
  <Paragraphs>17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等线</vt:lpstr>
      <vt:lpstr>等线 Light</vt:lpstr>
      <vt:lpstr>Arial</vt:lpstr>
      <vt:lpstr>Office 主题​​</vt:lpstr>
      <vt:lpstr> </vt:lpstr>
      <vt:lpstr>目录</vt:lpstr>
      <vt:lpstr>2、String  StringBuffer  StringBuilder </vt:lpstr>
      <vt:lpstr>StringBuffer， StringBuilder</vt:lpstr>
      <vt:lpstr>PowerPoint 演示文稿</vt:lpstr>
      <vt:lpstr>PowerPoint 演示文稿</vt:lpstr>
      <vt:lpstr>PowerPoint 演示文稿</vt:lpstr>
      <vt:lpstr>String类</vt:lpstr>
      <vt:lpstr>PowerPoint 演示文稿</vt:lpstr>
      <vt:lpstr>PowerPoint 演示文稿</vt:lpstr>
      <vt:lpstr>PowerPoint 演示文稿</vt:lpstr>
      <vt:lpstr>String类中其他常用方法</vt:lpstr>
      <vt:lpstr>String类中常用方法</vt:lpstr>
      <vt:lpstr>String类中常用方法</vt:lpstr>
      <vt:lpstr>String类中常用方法</vt:lpstr>
      <vt:lpstr>正则表达式</vt:lpstr>
      <vt:lpstr>表示匹配次数的元字符（6种） 匹配次数的6种元字符：*、？、+、{n}、{n,}、{n,m}</vt:lpstr>
      <vt:lpstr>其他常用特殊字符</vt:lpstr>
      <vt:lpstr>PowerPoint 演示文稿</vt:lpstr>
      <vt:lpstr>PowerPoint 演示文稿</vt:lpstr>
      <vt:lpstr>PowerPoint 演示文稿</vt:lpstr>
      <vt:lpstr>PowerPoint 演示文稿</vt:lpstr>
      <vt:lpstr>把钱的单位换成“块”</vt:lpstr>
      <vt:lpstr>PowerPoint 演示文稿</vt:lpstr>
      <vt:lpstr>PowerPoint 演示文稿</vt:lpstr>
      <vt:lpstr>对比相同功能的类（了解）</vt:lpstr>
      <vt:lpstr>PowerPoint 演示文稿</vt:lpstr>
      <vt:lpstr>PowerPoint 演示文稿</vt:lpstr>
      <vt:lpstr>PowerPoint 演示文稿</vt:lpstr>
      <vt:lpstr>常用类 (java.lang包）</vt:lpstr>
      <vt:lpstr>6.3 java.util.*,  java.text.*</vt:lpstr>
      <vt:lpstr>PowerPoint 演示文稿</vt:lpstr>
      <vt:lpstr>PowerPoint 演示文稿</vt:lpstr>
      <vt:lpstr>PowerPoint 演示文稿</vt:lpstr>
      <vt:lpstr>学习API的方法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CUMT</dc:creator>
  <cp:lastModifiedBy>CUMT</cp:lastModifiedBy>
  <cp:revision>1</cp:revision>
  <dcterms:created xsi:type="dcterms:W3CDTF">2021-12-29T08:02:05Z</dcterms:created>
  <dcterms:modified xsi:type="dcterms:W3CDTF">2021-12-29T08:02:05Z</dcterms:modified>
</cp:coreProperties>
</file>